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12"/>
  </p:notesMasterIdLst>
  <p:sldIdLst>
    <p:sldId id="256" r:id="rId2"/>
    <p:sldId id="257" r:id="rId3"/>
    <p:sldId id="277" r:id="rId4"/>
    <p:sldId id="279" r:id="rId5"/>
    <p:sldId id="282" r:id="rId6"/>
    <p:sldId id="278" r:id="rId7"/>
    <p:sldId id="280" r:id="rId8"/>
    <p:sldId id="276" r:id="rId9"/>
    <p:sldId id="281" r:id="rId10"/>
    <p:sldId id="27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EEAF7-233B-44A3-B37F-126C662E266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B2C71-BAE0-43DA-BA5F-66330E8A7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400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646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80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357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4206240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74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3109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556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6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8497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409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6069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0715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668F2562-D595-4BA8-BE1C-2155829B7F40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17618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09EF1-C04E-48C2-8A3D-477214D399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6 Group 4</a:t>
            </a:r>
          </a:p>
        </p:txBody>
      </p:sp>
    </p:spTree>
    <p:extLst>
      <p:ext uri="{BB962C8B-B14F-4D97-AF65-F5344CB8AC3E}">
        <p14:creationId xmlns:p14="http://schemas.microsoft.com/office/powerpoint/2010/main" val="4193045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09EF1-C04E-48C2-8A3D-477214D399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56166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A5E0F-040E-49A4-AD41-7D6FA2126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AFA37-B819-45A5-A388-63AC2EE43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Game of Emergence</a:t>
            </a:r>
          </a:p>
          <a:p>
            <a:endParaRPr lang="en-GB" dirty="0"/>
          </a:p>
          <a:p>
            <a:r>
              <a:rPr lang="en-GB" dirty="0"/>
              <a:t>Multiple solutions</a:t>
            </a:r>
          </a:p>
          <a:p>
            <a:endParaRPr lang="en-GB" dirty="0"/>
          </a:p>
          <a:p>
            <a:r>
              <a:rPr lang="en-GB" dirty="0"/>
              <a:t>Single Player</a:t>
            </a:r>
          </a:p>
          <a:p>
            <a:endParaRPr lang="en-GB" dirty="0"/>
          </a:p>
          <a:p>
            <a:r>
              <a:rPr lang="en-GB" dirty="0"/>
              <a:t>PC</a:t>
            </a:r>
          </a:p>
        </p:txBody>
      </p:sp>
    </p:spTree>
    <p:extLst>
      <p:ext uri="{BB962C8B-B14F-4D97-AF65-F5344CB8AC3E}">
        <p14:creationId xmlns:p14="http://schemas.microsoft.com/office/powerpoint/2010/main" val="2877950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B817F-FC06-4569-8341-A39EDFF8B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Demographic / Psychographic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BDF19-0D21-4DDB-8A02-4165A4236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Males</a:t>
            </a:r>
          </a:p>
          <a:p>
            <a:endParaRPr lang="en-GB" dirty="0"/>
          </a:p>
          <a:p>
            <a:r>
              <a:rPr lang="en-GB" dirty="0"/>
              <a:t>Aged 15-25</a:t>
            </a:r>
          </a:p>
          <a:p>
            <a:endParaRPr lang="en-GB" dirty="0"/>
          </a:p>
          <a:p>
            <a:r>
              <a:rPr lang="en-GB" dirty="0"/>
              <a:t>Students</a:t>
            </a:r>
          </a:p>
          <a:p>
            <a:endParaRPr lang="en-GB" dirty="0"/>
          </a:p>
          <a:p>
            <a:r>
              <a:rPr lang="en-GB" dirty="0"/>
              <a:t>Management / City simulation game</a:t>
            </a:r>
          </a:p>
        </p:txBody>
      </p:sp>
    </p:spTree>
    <p:extLst>
      <p:ext uri="{BB962C8B-B14F-4D97-AF65-F5344CB8AC3E}">
        <p14:creationId xmlns:p14="http://schemas.microsoft.com/office/powerpoint/2010/main" val="4135983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454B-6215-4716-96E9-5CF95B43A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player does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68EA8-4898-4430-B16E-3DAC77B2E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Manage population</a:t>
            </a:r>
          </a:p>
          <a:p>
            <a:endParaRPr lang="en-GB" dirty="0"/>
          </a:p>
          <a:p>
            <a:r>
              <a:rPr lang="en-GB" dirty="0"/>
              <a:t>Select monster to hunt</a:t>
            </a:r>
          </a:p>
          <a:p>
            <a:endParaRPr lang="en-GB" dirty="0"/>
          </a:p>
          <a:p>
            <a:r>
              <a:rPr lang="en-GB" dirty="0"/>
              <a:t>Grow city</a:t>
            </a:r>
          </a:p>
          <a:p>
            <a:endParaRPr lang="en-GB" dirty="0"/>
          </a:p>
          <a:p>
            <a:r>
              <a:rPr lang="en-GB" dirty="0"/>
              <a:t>Upgrade units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282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9EB00-3D26-42FD-8C43-145CFA19C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Colonists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69087-23A9-4B03-8260-054E75ECE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Hunters</a:t>
            </a:r>
          </a:p>
          <a:p>
            <a:endParaRPr lang="en-GB" dirty="0"/>
          </a:p>
          <a:p>
            <a:r>
              <a:rPr lang="en-GB" dirty="0"/>
              <a:t>Scout</a:t>
            </a:r>
          </a:p>
          <a:p>
            <a:endParaRPr lang="en-GB" dirty="0"/>
          </a:p>
          <a:p>
            <a:r>
              <a:rPr lang="en-GB" dirty="0"/>
              <a:t>Blacksmith (POSSIBLY CRAFTER)</a:t>
            </a:r>
          </a:p>
          <a:p>
            <a:endParaRPr lang="en-GB" dirty="0"/>
          </a:p>
          <a:p>
            <a:r>
              <a:rPr lang="en-GB" dirty="0"/>
              <a:t>Farmer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8DE300-F8C4-4718-B83C-9FAAB45BA0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2" b="89988" l="9623" r="93809">
                        <a14:foregroundMark x1="91790" y1="18894" x2="93876" y2="24586"/>
                        <a14:foregroundMark x1="9623" y1="56843" x2="10229" y2="57691"/>
                        <a14:foregroundMark x1="40781" y1="51514" x2="43136" y2="38797"/>
                        <a14:foregroundMark x1="43136" y1="38797" x2="39435" y2="26322"/>
                        <a14:foregroundMark x1="39435" y1="26322" x2="57604" y2="33710"/>
                        <a14:foregroundMark x1="57604" y1="33710" x2="40579" y2="42350"/>
                        <a14:foregroundMark x1="40579" y1="42350" x2="47779" y2="46952"/>
                        <a14:foregroundMark x1="38291" y1="41784" x2="51346" y2="433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694" b="14184"/>
          <a:stretch/>
        </p:blipFill>
        <p:spPr>
          <a:xfrm>
            <a:off x="8618725" y="2061030"/>
            <a:ext cx="3355561" cy="42571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C8D8DC-30DD-4ACC-9581-857313100A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68" b="89988" l="9960" r="89973">
                        <a14:foregroundMark x1="44482" y1="10497" x2="36878" y2="95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39" t="6619" r="22904" b="16417"/>
          <a:stretch/>
        </p:blipFill>
        <p:spPr>
          <a:xfrm flipH="1">
            <a:off x="5776225" y="1907969"/>
            <a:ext cx="2438862" cy="456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599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751EA-7BEE-4A8E-A089-C22E672CE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Game loop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2711A3-E2C4-469E-8EC6-F5549F290E1E}"/>
              </a:ext>
            </a:extLst>
          </p:cNvPr>
          <p:cNvSpPr txBox="1"/>
          <p:nvPr/>
        </p:nvSpPr>
        <p:spPr>
          <a:xfrm>
            <a:off x="3784209" y="2672862"/>
            <a:ext cx="3390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[insert vidya]</a:t>
            </a:r>
          </a:p>
        </p:txBody>
      </p:sp>
    </p:spTree>
    <p:extLst>
      <p:ext uri="{BB962C8B-B14F-4D97-AF65-F5344CB8AC3E}">
        <p14:creationId xmlns:p14="http://schemas.microsoft.com/office/powerpoint/2010/main" val="3282216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BB49B-23F5-4342-9FB5-9D01FB3E5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Returning Player [working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5954-2D13-413D-8A8B-DF673D938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Attachment to town</a:t>
            </a:r>
          </a:p>
          <a:p>
            <a:endParaRPr lang="en-GB" dirty="0"/>
          </a:p>
          <a:p>
            <a:r>
              <a:rPr lang="en-GB" dirty="0"/>
              <a:t>Emergent story</a:t>
            </a:r>
          </a:p>
        </p:txBody>
      </p:sp>
    </p:spTree>
    <p:extLst>
      <p:ext uri="{BB962C8B-B14F-4D97-AF65-F5344CB8AC3E}">
        <p14:creationId xmlns:p14="http://schemas.microsoft.com/office/powerpoint/2010/main" val="2087162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A0906-2A90-4B76-8D4F-F3BC37C97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Assets (Colonists)</a:t>
            </a:r>
          </a:p>
        </p:txBody>
      </p:sp>
    </p:spTree>
    <p:extLst>
      <p:ext uri="{BB962C8B-B14F-4D97-AF65-F5344CB8AC3E}">
        <p14:creationId xmlns:p14="http://schemas.microsoft.com/office/powerpoint/2010/main" val="385753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A0906-2A90-4B76-8D4F-F3BC37C97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Assets (Monsters)</a:t>
            </a:r>
          </a:p>
        </p:txBody>
      </p:sp>
    </p:spTree>
    <p:extLst>
      <p:ext uri="{BB962C8B-B14F-4D97-AF65-F5344CB8AC3E}">
        <p14:creationId xmlns:p14="http://schemas.microsoft.com/office/powerpoint/2010/main" val="29653660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218</TotalTime>
  <Words>79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Corbel</vt:lpstr>
      <vt:lpstr>Times New Roman</vt:lpstr>
      <vt:lpstr>Wingdings</vt:lpstr>
      <vt:lpstr>Banded</vt:lpstr>
      <vt:lpstr>Level 6 Group 4</vt:lpstr>
      <vt:lpstr>The brief</vt:lpstr>
      <vt:lpstr>Demographic / Psychographic</vt:lpstr>
      <vt:lpstr>What the player does</vt:lpstr>
      <vt:lpstr>Colonists</vt:lpstr>
      <vt:lpstr>Main Game loop</vt:lpstr>
      <vt:lpstr>Returning Player [working title]</vt:lpstr>
      <vt:lpstr>Art Assets (Colonists)</vt:lpstr>
      <vt:lpstr>Art Assets (Monsters)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6 Group 4</dc:title>
  <dc:creator>Daniel</dc:creator>
  <cp:lastModifiedBy>Daniel</cp:lastModifiedBy>
  <cp:revision>37</cp:revision>
  <dcterms:created xsi:type="dcterms:W3CDTF">2017-10-09T18:32:59Z</dcterms:created>
  <dcterms:modified xsi:type="dcterms:W3CDTF">2017-11-03T11:19:04Z</dcterms:modified>
</cp:coreProperties>
</file>

<file path=docProps/thumbnail.jpeg>
</file>